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A49D-E08A-4DD4-9293-6DCAC17457E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DDF3-A4C4-4B2E-99A7-339AB6FA6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46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A49D-E08A-4DD4-9293-6DCAC17457E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DDF3-A4C4-4B2E-99A7-339AB6FA6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3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A49D-E08A-4DD4-9293-6DCAC17457E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DDF3-A4C4-4B2E-99A7-339AB6FA6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9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A49D-E08A-4DD4-9293-6DCAC17457E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DDF3-A4C4-4B2E-99A7-339AB6FA6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4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A49D-E08A-4DD4-9293-6DCAC17457E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DDF3-A4C4-4B2E-99A7-339AB6FA6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4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A49D-E08A-4DD4-9293-6DCAC17457E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DDF3-A4C4-4B2E-99A7-339AB6FA6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94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A49D-E08A-4DD4-9293-6DCAC17457E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DDF3-A4C4-4B2E-99A7-339AB6FA6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25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A49D-E08A-4DD4-9293-6DCAC17457E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DDF3-A4C4-4B2E-99A7-339AB6FA6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38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A49D-E08A-4DD4-9293-6DCAC17457E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DDF3-A4C4-4B2E-99A7-339AB6FA6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1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A49D-E08A-4DD4-9293-6DCAC17457E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DDF3-A4C4-4B2E-99A7-339AB6FA6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1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A49D-E08A-4DD4-9293-6DCAC17457E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DDF3-A4C4-4B2E-99A7-339AB6FA6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0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FA49D-E08A-4DD4-9293-6DCAC17457E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EDDF3-A4C4-4B2E-99A7-339AB6FA6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284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414_1146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99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414_114834_BURST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931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2018-06-26T21:35:39Z</dcterms:created>
  <dcterms:modified xsi:type="dcterms:W3CDTF">2018-06-26T21:35:44Z</dcterms:modified>
</cp:coreProperties>
</file>