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5928-5A31-4C32-B075-5FF7AC894F6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C037-5A5B-4271-97C6-895F1604E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994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5928-5A31-4C32-B075-5FF7AC894F6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C037-5A5B-4271-97C6-895F1604E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12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5928-5A31-4C32-B075-5FF7AC894F6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C037-5A5B-4271-97C6-895F1604E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00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5928-5A31-4C32-B075-5FF7AC894F6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C037-5A5B-4271-97C6-895F1604E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39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5928-5A31-4C32-B075-5FF7AC894F6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C037-5A5B-4271-97C6-895F1604E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16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5928-5A31-4C32-B075-5FF7AC894F6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C037-5A5B-4271-97C6-895F1604E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25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5928-5A31-4C32-B075-5FF7AC894F6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C037-5A5B-4271-97C6-895F1604E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13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5928-5A31-4C32-B075-5FF7AC894F6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C037-5A5B-4271-97C6-895F1604E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509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5928-5A31-4C32-B075-5FF7AC894F6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C037-5A5B-4271-97C6-895F1604E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11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5928-5A31-4C32-B075-5FF7AC894F6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C037-5A5B-4271-97C6-895F1604E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18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5928-5A31-4C32-B075-5FF7AC894F6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C037-5A5B-4271-97C6-895F1604E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13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E5928-5A31-4C32-B075-5FF7AC894F6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8C037-5A5B-4271-97C6-895F1604E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198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-03-24_1313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88" y="0"/>
            <a:ext cx="61182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595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24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38" y="0"/>
            <a:ext cx="88471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7906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2018-05-28T08:40:36Z</dcterms:created>
  <dcterms:modified xsi:type="dcterms:W3CDTF">2018-05-28T08:40:41Z</dcterms:modified>
</cp:coreProperties>
</file>