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E8D5-EE50-435B-87AD-8116E0C2FC4B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D4D4-71D0-4BB8-9AED-88A8E291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01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E8D5-EE50-435B-87AD-8116E0C2FC4B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D4D4-71D0-4BB8-9AED-88A8E291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19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E8D5-EE50-435B-87AD-8116E0C2FC4B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D4D4-71D0-4BB8-9AED-88A8E291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87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E8D5-EE50-435B-87AD-8116E0C2FC4B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D4D4-71D0-4BB8-9AED-88A8E291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73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E8D5-EE50-435B-87AD-8116E0C2FC4B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D4D4-71D0-4BB8-9AED-88A8E291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39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E8D5-EE50-435B-87AD-8116E0C2FC4B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D4D4-71D0-4BB8-9AED-88A8E291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23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E8D5-EE50-435B-87AD-8116E0C2FC4B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D4D4-71D0-4BB8-9AED-88A8E291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74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E8D5-EE50-435B-87AD-8116E0C2FC4B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D4D4-71D0-4BB8-9AED-88A8E291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781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E8D5-EE50-435B-87AD-8116E0C2FC4B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D4D4-71D0-4BB8-9AED-88A8E291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99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E8D5-EE50-435B-87AD-8116E0C2FC4B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D4D4-71D0-4BB8-9AED-88A8E291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90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E8D5-EE50-435B-87AD-8116E0C2FC4B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D4D4-71D0-4BB8-9AED-88A8E291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9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1E8D5-EE50-435B-87AD-8116E0C2FC4B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D4D4-71D0-4BB8-9AED-88A8E291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219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430554  Жеребьевка ср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32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97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644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4408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7339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2018-06-26T21:33:47Z</dcterms:created>
  <dcterms:modified xsi:type="dcterms:W3CDTF">2018-06-26T21:33:53Z</dcterms:modified>
</cp:coreProperties>
</file>