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BCD6F-6796-4137-894E-BB814444E417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2A468-2547-4D72-B358-DEF420944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170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BCD6F-6796-4137-894E-BB814444E417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2A468-2547-4D72-B358-DEF420944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331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BCD6F-6796-4137-894E-BB814444E417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2A468-2547-4D72-B358-DEF420944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842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BCD6F-6796-4137-894E-BB814444E417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2A468-2547-4D72-B358-DEF420944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633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BCD6F-6796-4137-894E-BB814444E417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2A468-2547-4D72-B358-DEF420944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950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BCD6F-6796-4137-894E-BB814444E417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2A468-2547-4D72-B358-DEF420944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123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BCD6F-6796-4137-894E-BB814444E417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2A468-2547-4D72-B358-DEF420944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179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BCD6F-6796-4137-894E-BB814444E417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2A468-2547-4D72-B358-DEF420944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234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BCD6F-6796-4137-894E-BB814444E417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2A468-2547-4D72-B358-DEF420944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924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BCD6F-6796-4137-894E-BB814444E417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2A468-2547-4D72-B358-DEF420944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505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BCD6F-6796-4137-894E-BB814444E417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2A468-2547-4D72-B358-DEF420944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671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BCD6F-6796-4137-894E-BB814444E417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2A468-2547-4D72-B358-DEF420944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3094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41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1185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аграждение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25" y="0"/>
            <a:ext cx="102917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1467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ветствие директора участникам выставки-конкурса. Открытие.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83965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</cp:revision>
  <dcterms:created xsi:type="dcterms:W3CDTF">2018-05-28T08:42:19Z</dcterms:created>
  <dcterms:modified xsi:type="dcterms:W3CDTF">2018-05-28T08:42:26Z</dcterms:modified>
</cp:coreProperties>
</file>