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4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2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6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5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9AD0-61CF-44F9-82E7-0E249216F1C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853C-952D-4442-A61A-35A896F9B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9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2jVUbhtK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7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rtgMwT9th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1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qMUXS3kPj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40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--WHLtFGF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MFa5-DDh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65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SfQnwMtqx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36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B_U8WfFxk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1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vns-ywDmJ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32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JzpJXjV6j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291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2018-06-29T09:31:24Z</dcterms:created>
  <dcterms:modified xsi:type="dcterms:W3CDTF">2018-06-29T09:31:31Z</dcterms:modified>
</cp:coreProperties>
</file>