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4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1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6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3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4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A585-6725-4FA9-93F6-EEBA77189876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29C5-27BB-40AF-8D51-FBBF04BC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2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граждение 1 возрастной группы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2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рбаков В.Ф. председатель жюр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2018-05-28T08:41:23Z</dcterms:created>
  <dcterms:modified xsi:type="dcterms:W3CDTF">2018-05-28T08:41:29Z</dcterms:modified>
</cp:coreProperties>
</file>