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8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9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0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0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9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8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2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3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5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4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441FA-16DF-4C27-90C5-5C730DAF12E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9C48-CE2C-4418-901A-D1D4E8E99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62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родина Анастасия Лауреат II степени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03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ликова Татьяна лауреат II степени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4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уреаты и призеры группы Отрочество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412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2018-03-02T08:09:19Z</dcterms:created>
  <dcterms:modified xsi:type="dcterms:W3CDTF">2018-03-02T08:09:30Z</dcterms:modified>
</cp:coreProperties>
</file>