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8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8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4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6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9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4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3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E027-7AB3-4263-8E69-94C4FD2FF55F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2EE3-ABD7-4061-8CA6-2A4004A973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25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0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81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WeN9ApuxS61BN3ExRnDtLGgehFyed3H4y9mQ2sg3btbutbKiYP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6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WepFLtHtxdsiQC5BSWJTEiN6cfWczQSAE3uayEeCmGkk9Zg5RxH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377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2018-05-28T08:32:12Z</dcterms:created>
  <dcterms:modified xsi:type="dcterms:W3CDTF">2018-05-28T08:32:16Z</dcterms:modified>
</cp:coreProperties>
</file>