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8288-E01A-4B5F-8FA4-C7AFD64016FB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356A-20FE-40AF-A40A-8E851C277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03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8288-E01A-4B5F-8FA4-C7AFD64016FB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356A-20FE-40AF-A40A-8E851C277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58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8288-E01A-4B5F-8FA4-C7AFD64016FB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356A-20FE-40AF-A40A-8E851C277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1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8288-E01A-4B5F-8FA4-C7AFD64016FB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356A-20FE-40AF-A40A-8E851C277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20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8288-E01A-4B5F-8FA4-C7AFD64016FB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356A-20FE-40AF-A40A-8E851C277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19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8288-E01A-4B5F-8FA4-C7AFD64016FB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356A-20FE-40AF-A40A-8E851C277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62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8288-E01A-4B5F-8FA4-C7AFD64016FB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356A-20FE-40AF-A40A-8E851C277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123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8288-E01A-4B5F-8FA4-C7AFD64016FB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356A-20FE-40AF-A40A-8E851C277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5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8288-E01A-4B5F-8FA4-C7AFD64016FB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356A-20FE-40AF-A40A-8E851C277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96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8288-E01A-4B5F-8FA4-C7AFD64016FB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356A-20FE-40AF-A40A-8E851C277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3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8288-E01A-4B5F-8FA4-C7AFD64016FB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356A-20FE-40AF-A40A-8E851C277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12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E8288-E01A-4B5F-8FA4-C7AFD64016FB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356A-20FE-40AF-A40A-8E851C277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1665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469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25" y="0"/>
            <a:ext cx="1029176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5234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ерхний ряд члены жюри_слева на право_Амирова Л.И., Брейтбург В.В.,_Ретинская Д.Л._Ханина Л.О., Лиманов С.В,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25" y="0"/>
            <a:ext cx="1029176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9223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бота жюри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25" y="0"/>
            <a:ext cx="1029176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34805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1</cp:revision>
  <dcterms:created xsi:type="dcterms:W3CDTF">2018-06-26T21:30:55Z</dcterms:created>
  <dcterms:modified xsi:type="dcterms:W3CDTF">2018-06-26T21:31:01Z</dcterms:modified>
</cp:coreProperties>
</file>