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69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8288-E01A-4B5F-8FA4-C7AFD64016FB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A356A-20FE-40AF-A40A-8E851C277A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03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8288-E01A-4B5F-8FA4-C7AFD64016FB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A356A-20FE-40AF-A40A-8E851C277A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585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8288-E01A-4B5F-8FA4-C7AFD64016FB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A356A-20FE-40AF-A40A-8E851C277A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11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8288-E01A-4B5F-8FA4-C7AFD64016FB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A356A-20FE-40AF-A40A-8E851C277A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200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8288-E01A-4B5F-8FA4-C7AFD64016FB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A356A-20FE-40AF-A40A-8E851C277A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190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8288-E01A-4B5F-8FA4-C7AFD64016FB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A356A-20FE-40AF-A40A-8E851C277A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627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8288-E01A-4B5F-8FA4-C7AFD64016FB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A356A-20FE-40AF-A40A-8E851C277A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123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8288-E01A-4B5F-8FA4-C7AFD64016FB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A356A-20FE-40AF-A40A-8E851C277A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55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8288-E01A-4B5F-8FA4-C7AFD64016FB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A356A-20FE-40AF-A40A-8E851C277A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967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8288-E01A-4B5F-8FA4-C7AFD64016FB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A356A-20FE-40AF-A40A-8E851C277A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34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8288-E01A-4B5F-8FA4-C7AFD64016FB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A356A-20FE-40AF-A40A-8E851C277A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127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E8288-E01A-4B5F-8FA4-C7AFD64016FB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356A-20FE-40AF-A40A-8E851C277A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1665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2469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325" y="0"/>
            <a:ext cx="10291763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5234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ерхний ряд члены жюри_слева на право_Амирова Л.И., Брейтбург В.В.,_Ретинская Д.Л._Ханина Л.О., Лиманов С.В,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325" y="0"/>
            <a:ext cx="10291763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9223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абота жюри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325" y="0"/>
            <a:ext cx="10291763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34805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1</cp:revision>
  <dcterms:created xsi:type="dcterms:W3CDTF">2018-06-26T21:30:55Z</dcterms:created>
  <dcterms:modified xsi:type="dcterms:W3CDTF">2018-06-26T21:31:01Z</dcterms:modified>
</cp:coreProperties>
</file>