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13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4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03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06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6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7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28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2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85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3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ADA1E-03A8-4126-82A8-0D81A4F4E23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31251-AC15-4399-A0EC-41FD55E0D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395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797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57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799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748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82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7709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2018-06-26T21:29:09Z</dcterms:created>
  <dcterms:modified xsi:type="dcterms:W3CDTF">2018-06-26T21:29:18Z</dcterms:modified>
</cp:coreProperties>
</file>