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6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0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5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6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8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7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9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8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9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CA07-313B-4ABE-9977-5781EFC1C549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1E04D-508A-4681-AF2D-65C0CB13F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84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30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1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81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2018-06-26T21:34:46Z</dcterms:created>
  <dcterms:modified xsi:type="dcterms:W3CDTF">2018-06-26T21:34:52Z</dcterms:modified>
</cp:coreProperties>
</file>