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A504-F40E-4DF3-825B-DD7587253FD3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BC09-C79D-41CB-AC2A-14A3412D7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23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A504-F40E-4DF3-825B-DD7587253FD3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BC09-C79D-41CB-AC2A-14A3412D7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62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A504-F40E-4DF3-825B-DD7587253FD3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BC09-C79D-41CB-AC2A-14A3412D7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4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A504-F40E-4DF3-825B-DD7587253FD3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BC09-C79D-41CB-AC2A-14A3412D7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22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A504-F40E-4DF3-825B-DD7587253FD3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BC09-C79D-41CB-AC2A-14A3412D7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20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A504-F40E-4DF3-825B-DD7587253FD3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BC09-C79D-41CB-AC2A-14A3412D7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559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A504-F40E-4DF3-825B-DD7587253FD3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BC09-C79D-41CB-AC2A-14A3412D7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35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A504-F40E-4DF3-825B-DD7587253FD3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BC09-C79D-41CB-AC2A-14A3412D7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7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A504-F40E-4DF3-825B-DD7587253FD3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BC09-C79D-41CB-AC2A-14A3412D7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95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A504-F40E-4DF3-825B-DD7587253FD3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BC09-C79D-41CB-AC2A-14A3412D7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67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A504-F40E-4DF3-825B-DD7587253FD3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BC09-C79D-41CB-AC2A-14A3412D7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158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8A504-F40E-4DF3-825B-DD7587253FD3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8BC09-C79D-41CB-AC2A-14A3412D7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666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" y="0"/>
            <a:ext cx="10272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3810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9126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" y="0"/>
            <a:ext cx="10272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8341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" y="0"/>
            <a:ext cx="10272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07864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2018-05-28T08:53:04Z</dcterms:created>
  <dcterms:modified xsi:type="dcterms:W3CDTF">2018-05-28T08:53:09Z</dcterms:modified>
</cp:coreProperties>
</file>