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9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7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4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7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8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DF9F-BFB0-41E6-A156-1358F593D6E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777E-1BCC-46D7-A8F7-C6295E815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6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мир танца Классический танец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43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мир танца Классический танец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0"/>
            <a:ext cx="455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04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мир танца Народный танец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66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мир танца Эстрадный и современный танец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0"/>
            <a:ext cx="455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38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мир танца Эстрадный и современный танец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45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2018-06-26T21:31:57Z</dcterms:created>
  <dcterms:modified xsi:type="dcterms:W3CDTF">2018-06-26T21:32:02Z</dcterms:modified>
</cp:coreProperties>
</file>