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96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94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74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6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94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22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2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4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16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84AB-67A6-4413-AC39-C473450D4CD1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42DAF-8A17-4727-8EDC-C86A7419E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724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5900-07-06-18-11-0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3" y="0"/>
            <a:ext cx="103520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966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5952-07-06-18-11-0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3" y="0"/>
            <a:ext cx="103520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238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5834-07-06-18-11-0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3" y="0"/>
            <a:ext cx="103520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86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5971-07-06-18-11-0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0"/>
            <a:ext cx="86852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790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2018-06-26T22:31:12Z</dcterms:created>
  <dcterms:modified xsi:type="dcterms:W3CDTF">2018-06-26T22:31:18Z</dcterms:modified>
</cp:coreProperties>
</file>