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57" r:id="rId4"/>
    <p:sldId id="261" r:id="rId5"/>
    <p:sldId id="259" r:id="rId6"/>
    <p:sldId id="258" r:id="rId7"/>
    <p:sldId id="264" r:id="rId8"/>
    <p:sldId id="262" r:id="rId9"/>
    <p:sldId id="260" r:id="rId10"/>
    <p:sldId id="266" r:id="rId11"/>
    <p:sldId id="265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2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7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6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1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4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08CB-379F-4BB0-A96E-357FA9801D2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DF85-0381-4331-AF9F-DB5B388B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6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8BE3418-9E2B-4204-8773-FBE35A2A48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55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852C4-80EA-49A9-B5B2-305A9EF47D9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12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F7D854-033B-4C5A-A9A7-00D13C2D13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56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64DCA6-4CB2-4C14-81E3-52DF6CAB5BF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61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03FFBB-8D14-4526-A682-D61ABBD3AAA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11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48A01C-B343-4058-A9CD-ED3AF75A42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8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B14D9D-B83B-423D-B168-B95828FB24E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21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F95B62-4125-4C13-B6BD-ADA4CFF696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03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DFE155-4AAB-4718-BC95-41A80632BE2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3F469C-8DD4-4B02-8DFC-5277B371DFC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8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6AF0C1-CD82-46FE-AC57-BE3C3C369DF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3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2018-02-05T23:33:21Z</dcterms:created>
  <dcterms:modified xsi:type="dcterms:W3CDTF">2018-02-05T23:33:27Z</dcterms:modified>
</cp:coreProperties>
</file>