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4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1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8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1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8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1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9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1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8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5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3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BE5A5-221C-4D4D-AA42-B68D0D62F58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604E-4E62-4659-BC0C-169B2FB9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56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8" y="0"/>
            <a:ext cx="9177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1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89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63" y="0"/>
            <a:ext cx="9236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22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941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2018-01-23T10:08:19Z</dcterms:created>
  <dcterms:modified xsi:type="dcterms:W3CDTF">2018-01-23T10:08:42Z</dcterms:modified>
</cp:coreProperties>
</file>