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5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9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0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1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8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21A8B-56D6-4982-93AF-102CB36ED533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7E932-69DC-4A0B-A9DB-8FDD35E0F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54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36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3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22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2017-12-24T23:35:16Z</dcterms:created>
  <dcterms:modified xsi:type="dcterms:W3CDTF">2017-12-24T23:36:26Z</dcterms:modified>
</cp:coreProperties>
</file>