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0869-80EE-49B3-991F-527202EB809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C24-687C-4694-8673-CD720428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6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0869-80EE-49B3-991F-527202EB809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C24-687C-4694-8673-CD720428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0869-80EE-49B3-991F-527202EB809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C24-687C-4694-8673-CD720428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6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0869-80EE-49B3-991F-527202EB809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C24-687C-4694-8673-CD720428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7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0869-80EE-49B3-991F-527202EB809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C24-687C-4694-8673-CD720428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0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0869-80EE-49B3-991F-527202EB809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C24-687C-4694-8673-CD720428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0869-80EE-49B3-991F-527202EB809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C24-687C-4694-8673-CD720428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5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0869-80EE-49B3-991F-527202EB809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C24-687C-4694-8673-CD720428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0869-80EE-49B3-991F-527202EB809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C24-687C-4694-8673-CD720428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5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0869-80EE-49B3-991F-527202EB809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C24-687C-4694-8673-CD720428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5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0869-80EE-49B3-991F-527202EB809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C24-687C-4694-8673-CD720428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4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0869-80EE-49B3-991F-527202EB809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4C24-687C-4694-8673-CD720428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19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ДРИ итоговая конференция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6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07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бота жюри конкурс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6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16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астники конкурс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0"/>
            <a:ext cx="12052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22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2018-01-23T10:24:38Z</dcterms:created>
  <dcterms:modified xsi:type="dcterms:W3CDTF">2018-01-23T10:24:46Z</dcterms:modified>
</cp:coreProperties>
</file>